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148" dt="2024-10-01T07:11:54.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78" d="100"/>
          <a:sy n="78" d="100"/>
        </p:scale>
        <p:origin x="1618"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pc:chgData name="KESHAV GUPTA" userId="bbc014ec3f58375a" providerId="LiveId" clId="{E526AEC6-5F67-4235-918E-9A2273764430}" dt="2024-10-01T07:11:54.674" v="528"/>
      <pc:docMkLst>
        <pc:docMk/>
      </pc:docMkLst>
      <pc:sldChg chg="modTransition">
        <pc:chgData name="KESHAV GUPTA" userId="bbc014ec3f58375a" providerId="LiveId" clId="{E526AEC6-5F67-4235-918E-9A2273764430}" dt="2024-09-30T13:11:00.501" v="344"/>
        <pc:sldMkLst>
          <pc:docMk/>
          <pc:sldMk cId="0" sldId="265"/>
        </pc:sldMkLst>
      </pc:sldChg>
      <pc:sldChg chg="addSp delSp modSp mod modTransition">
        <pc:chgData name="KESHAV GUPTA" userId="bbc014ec3f58375a" providerId="LiveId" clId="{E526AEC6-5F67-4235-918E-9A2273764430}" dt="2024-10-01T07:10:57.554" v="517"/>
        <pc:sldMkLst>
          <pc:docMk/>
          <pc:sldMk cId="0" sldId="267"/>
        </pc:sldMkLst>
        <pc:picChg chg="add del mod">
          <ac:chgData name="KESHAV GUPTA" userId="bbc014ec3f58375a" providerId="LiveId" clId="{E526AEC6-5F67-4235-918E-9A2273764430}" dt="2024-09-30T19:53:00.574" v="427" actId="478"/>
          <ac:picMkLst>
            <pc:docMk/>
            <pc:sldMk cId="0" sldId="267"/>
            <ac:picMk id="5" creationId="{4A85BBDB-0255-2789-3CF4-94238099284D}"/>
          </ac:picMkLst>
        </pc:picChg>
      </pc:sldChg>
      <pc:sldChg chg="ord modTransition">
        <pc:chgData name="KESHAV GUPTA" userId="bbc014ec3f58375a" providerId="LiveId" clId="{E526AEC6-5F67-4235-918E-9A2273764430}" dt="2024-09-30T13:09:58.986" v="330"/>
        <pc:sldMkLst>
          <pc:docMk/>
          <pc:sldMk cId="0" sldId="268"/>
        </pc:sldMkLst>
      </pc:sldChg>
      <pc:sldChg chg="addSp modSp mod modTransition">
        <pc:chgData name="KESHAV GUPTA" userId="bbc014ec3f58375a" providerId="LiveId" clId="{E526AEC6-5F67-4235-918E-9A2273764430}" dt="2024-10-01T07:11:01.504" v="518"/>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10-01T06:10:31.452" v="507" actId="1076"/>
          <ac:spMkLst>
            <pc:docMk/>
            <pc:sldMk cId="0" sldId="271"/>
            <ac:spMk id="4" creationId="{C309CA59-1E23-9A35-4C2D-394BE9D78EB3}"/>
          </ac:spMkLst>
        </pc:spChg>
        <pc:picChg chg="add mod">
          <ac:chgData name="KESHAV GUPTA" userId="bbc014ec3f58375a" providerId="LiveId" clId="{E526AEC6-5F67-4235-918E-9A2273764430}" dt="2024-09-30T19:51:15.869" v="412" actId="1076"/>
          <ac:picMkLst>
            <pc:docMk/>
            <pc:sldMk cId="0" sldId="271"/>
            <ac:picMk id="6" creationId="{2AC3A92B-A436-1125-6934-769759FAFD48}"/>
          </ac:picMkLst>
        </pc:picChg>
      </pc:sldChg>
      <pc:sldChg chg="addSp modSp mod modTransition">
        <pc:chgData name="KESHAV GUPTA" userId="bbc014ec3f58375a" providerId="LiveId" clId="{E526AEC6-5F67-4235-918E-9A2273764430}" dt="2024-10-01T07:11:15.013" v="520"/>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spChg chg="mod">
          <ac:chgData name="KESHAV GUPTA" userId="bbc014ec3f58375a" providerId="LiveId" clId="{E526AEC6-5F67-4235-918E-9A2273764430}" dt="2024-10-01T06:14:23.541" v="508" actId="1076"/>
          <ac:spMkLst>
            <pc:docMk/>
            <pc:sldMk cId="0" sldId="272"/>
            <ac:spMk id="3" creationId="{00000000-0000-0000-0000-000000000000}"/>
          </ac:spMkLst>
        </pc:spChg>
        <pc:picChg chg="add mod">
          <ac:chgData name="KESHAV GUPTA" userId="bbc014ec3f58375a" providerId="LiveId" clId="{E526AEC6-5F67-4235-918E-9A2273764430}" dt="2024-09-30T19:53:28.470" v="430" actId="1076"/>
          <ac:picMkLst>
            <pc:docMk/>
            <pc:sldMk cId="0" sldId="272"/>
            <ac:picMk id="5" creationId="{0A56ED70-3893-AE7E-AEDF-C48EF6C3E665}"/>
          </ac:picMkLst>
        </pc:picChg>
      </pc:sldChg>
      <pc:sldChg chg="addSp modSp mod modTransition">
        <pc:chgData name="KESHAV GUPTA" userId="bbc014ec3f58375a" providerId="LiveId" clId="{E526AEC6-5F67-4235-918E-9A2273764430}" dt="2024-10-01T07:11:10.986" v="519"/>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pChg chg="mod">
          <ac:chgData name="KESHAV GUPTA" userId="bbc014ec3f58375a" providerId="LiveId" clId="{E526AEC6-5F67-4235-918E-9A2273764430}" dt="2024-09-30T19:51:32.723" v="413" actId="1076"/>
          <ac:spMkLst>
            <pc:docMk/>
            <pc:sldMk cId="0" sldId="273"/>
            <ac:spMk id="3" creationId="{00000000-0000-0000-0000-000000000000}"/>
          </ac:spMkLst>
        </pc:spChg>
        <pc:picChg chg="add mod">
          <ac:chgData name="KESHAV GUPTA" userId="bbc014ec3f58375a" providerId="LiveId" clId="{E526AEC6-5F67-4235-918E-9A2273764430}" dt="2024-09-30T19:52:22.525" v="423" actId="1076"/>
          <ac:picMkLst>
            <pc:docMk/>
            <pc:sldMk cId="0" sldId="273"/>
            <ac:picMk id="5" creationId="{9D4CB254-DC4E-800D-91B0-5D5532E84BC7}"/>
          </ac:picMkLst>
        </pc:picChg>
      </pc:sldChg>
      <pc:sldChg chg="addSp delSp modSp mod modTransition">
        <pc:chgData name="KESHAV GUPTA" userId="bbc014ec3f58375a" providerId="LiveId" clId="{E526AEC6-5F67-4235-918E-9A2273764430}" dt="2024-10-01T07:11:18.841" v="521"/>
        <pc:sldMkLst>
          <pc:docMk/>
          <pc:sldMk cId="0" sldId="274"/>
        </pc:sldMkLst>
        <pc:spChg chg="mod">
          <ac:chgData name="KESHAV GUPTA" userId="bbc014ec3f58375a" providerId="LiveId" clId="{E526AEC6-5F67-4235-918E-9A2273764430}" dt="2024-09-30T19:48:25.702" v="400" actId="20577"/>
          <ac:spMkLst>
            <pc:docMk/>
            <pc:sldMk cId="0" sldId="274"/>
            <ac:spMk id="2" creationId="{00000000-0000-0000-0000-000000000000}"/>
          </ac:spMkLst>
        </pc:spChg>
        <pc:picChg chg="add del mod">
          <ac:chgData name="KESHAV GUPTA" userId="bbc014ec3f58375a" providerId="LiveId" clId="{E526AEC6-5F67-4235-918E-9A2273764430}" dt="2024-09-30T19:56:19.222" v="436" actId="478"/>
          <ac:picMkLst>
            <pc:docMk/>
            <pc:sldMk cId="0" sldId="274"/>
            <ac:picMk id="7" creationId="{27316ED6-D9F7-C4F3-C7CD-81AB573F5629}"/>
          </ac:picMkLst>
        </pc:picChg>
        <pc:picChg chg="add mod">
          <ac:chgData name="KESHAV GUPTA" userId="bbc014ec3f58375a" providerId="LiveId" clId="{E526AEC6-5F67-4235-918E-9A2273764430}" dt="2024-09-30T19:57:24.490" v="442" actId="14100"/>
          <ac:picMkLst>
            <pc:docMk/>
            <pc:sldMk cId="0" sldId="274"/>
            <ac:picMk id="9" creationId="{F300969F-ACDD-E68C-D472-C28D7A44E5A9}"/>
          </ac:picMkLst>
        </pc:picChg>
        <pc:picChg chg="add del mod">
          <ac:chgData name="KESHAV GUPTA" userId="bbc014ec3f58375a" providerId="LiveId" clId="{E526AEC6-5F67-4235-918E-9A2273764430}" dt="2024-09-30T19:58:24.365" v="450" actId="478"/>
          <ac:picMkLst>
            <pc:docMk/>
            <pc:sldMk cId="0" sldId="274"/>
            <ac:picMk id="11" creationId="{DED418D8-58D0-AE4C-ACC5-0660CF77DEC1}"/>
          </ac:picMkLst>
        </pc:picChg>
        <pc:picChg chg="add mod">
          <ac:chgData name="KESHAV GUPTA" userId="bbc014ec3f58375a" providerId="LiveId" clId="{E526AEC6-5F67-4235-918E-9A2273764430}" dt="2024-09-30T19:59:13.720" v="453" actId="1076"/>
          <ac:picMkLst>
            <pc:docMk/>
            <pc:sldMk cId="0" sldId="274"/>
            <ac:picMk id="13" creationId="{81858ECF-04B1-0D9D-255A-5566C37A1172}"/>
          </ac:picMkLst>
        </pc:picChg>
      </pc:sldChg>
      <pc:sldChg chg="addSp delSp modSp mod modTransition">
        <pc:chgData name="KESHAV GUPTA" userId="bbc014ec3f58375a" providerId="LiveId" clId="{E526AEC6-5F67-4235-918E-9A2273764430}" dt="2024-10-01T07:11:40.688" v="523"/>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picChg chg="del">
          <ac:chgData name="KESHAV GUPTA" userId="bbc014ec3f58375a" providerId="LiveId" clId="{E526AEC6-5F67-4235-918E-9A2273764430}" dt="2024-09-30T20:00:17.740" v="462" actId="478"/>
          <ac:picMkLst>
            <pc:docMk/>
            <pc:sldMk cId="0" sldId="275"/>
            <ac:picMk id="5" creationId="{4E07578A-C583-EF9D-3965-EEDECF1F8F4D}"/>
          </ac:picMkLst>
        </pc:picChg>
        <pc:picChg chg="add mod">
          <ac:chgData name="KESHAV GUPTA" userId="bbc014ec3f58375a" providerId="LiveId" clId="{E526AEC6-5F67-4235-918E-9A2273764430}" dt="2024-09-30T20:02:18.412" v="464" actId="1076"/>
          <ac:picMkLst>
            <pc:docMk/>
            <pc:sldMk cId="0" sldId="275"/>
            <ac:picMk id="6" creationId="{05AF3A4E-78C8-07AA-373F-271AA8E58110}"/>
          </ac:picMkLst>
        </pc:picChg>
      </pc:sldChg>
      <pc:sldChg chg="addSp modSp mod modTransition">
        <pc:chgData name="KESHAV GUPTA" userId="bbc014ec3f58375a" providerId="LiveId" clId="{E526AEC6-5F67-4235-918E-9A2273764430}" dt="2024-10-01T07:07:12.428" v="516"/>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pChg chg="mod">
          <ac:chgData name="KESHAV GUPTA" userId="bbc014ec3f58375a" providerId="LiveId" clId="{E526AEC6-5F67-4235-918E-9A2273764430}" dt="2024-09-30T20:03:36.382" v="475" actId="1076"/>
          <ac:spMkLst>
            <pc:docMk/>
            <pc:sldMk cId="0" sldId="278"/>
            <ac:spMk id="3" creationId="{00000000-0000-0000-0000-000000000000}"/>
          </ac:spMkLst>
        </pc:spChg>
        <pc:picChg chg="add mod">
          <ac:chgData name="KESHAV GUPTA" userId="bbc014ec3f58375a" providerId="LiveId" clId="{E526AEC6-5F67-4235-918E-9A2273764430}" dt="2024-09-30T20:04:13.963" v="481" actId="1076"/>
          <ac:picMkLst>
            <pc:docMk/>
            <pc:sldMk cId="0" sldId="278"/>
            <ac:picMk id="5" creationId="{22370030-2F7C-0AA7-D7CE-E15CFC5FCE03}"/>
          </ac:picMkLst>
        </pc:picChg>
      </pc:sldChg>
      <pc:sldChg chg="addSp modSp mod modTransition">
        <pc:chgData name="KESHAV GUPTA" userId="bbc014ec3f58375a" providerId="LiveId" clId="{E526AEC6-5F67-4235-918E-9A2273764430}" dt="2024-09-30T20:05:50.410" v="492" actId="1076"/>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pChg chg="mod">
          <ac:chgData name="KESHAV GUPTA" userId="bbc014ec3f58375a" providerId="LiveId" clId="{E526AEC6-5F67-4235-918E-9A2273764430}" dt="2024-09-30T20:05:20.327" v="486" actId="255"/>
          <ac:spMkLst>
            <pc:docMk/>
            <pc:sldMk cId="0" sldId="279"/>
            <ac:spMk id="3" creationId="{00000000-0000-0000-0000-000000000000}"/>
          </ac:spMkLst>
        </pc:spChg>
        <pc:picChg chg="add mod">
          <ac:chgData name="KESHAV GUPTA" userId="bbc014ec3f58375a" providerId="LiveId" clId="{E526AEC6-5F67-4235-918E-9A2273764430}" dt="2024-09-30T20:05:50.410" v="492" actId="1076"/>
          <ac:picMkLst>
            <pc:docMk/>
            <pc:sldMk cId="0" sldId="279"/>
            <ac:picMk id="5" creationId="{6D19EC6F-ECDA-2584-25F4-1E469CA497AE}"/>
          </ac:picMkLst>
        </pc:picChg>
      </pc:sldChg>
      <pc:sldChg chg="addSp modSp mod modTransition">
        <pc:chgData name="KESHAV GUPTA" userId="bbc014ec3f58375a" providerId="LiveId" clId="{E526AEC6-5F67-4235-918E-9A2273764430}" dt="2024-10-01T07:11:23.828" v="522"/>
        <pc:sldMkLst>
          <pc:docMk/>
          <pc:sldMk cId="2824116940" sldId="280"/>
        </pc:sldMkLst>
        <pc:spChg chg="mod">
          <ac:chgData name="KESHAV GUPTA" userId="bbc014ec3f58375a" providerId="LiveId" clId="{E526AEC6-5F67-4235-918E-9A2273764430}" dt="2024-09-30T19:48:04.723" v="368" actId="20577"/>
          <ac:spMkLst>
            <pc:docMk/>
            <pc:sldMk cId="2824116940" sldId="280"/>
            <ac:spMk id="2" creationId="{00000000-0000-0000-0000-000000000000}"/>
          </ac:spMkLst>
        </pc:spChg>
        <pc:spChg chg="mod">
          <ac:chgData name="KESHAV GUPTA" userId="bbc014ec3f58375a" providerId="LiveId" clId="{E526AEC6-5F67-4235-918E-9A2273764430}" dt="2024-09-30T19:59:34.699" v="454" actId="1076"/>
          <ac:spMkLst>
            <pc:docMk/>
            <pc:sldMk cId="2824116940" sldId="280"/>
            <ac:spMk id="3" creationId="{00000000-0000-0000-0000-000000000000}"/>
          </ac:spMkLst>
        </pc:spChg>
        <pc:picChg chg="add mod">
          <ac:chgData name="KESHAV GUPTA" userId="bbc014ec3f58375a" providerId="LiveId" clId="{E526AEC6-5F67-4235-918E-9A2273764430}" dt="2024-09-30T20:00:07.940" v="461" actId="14100"/>
          <ac:picMkLst>
            <pc:docMk/>
            <pc:sldMk cId="2824116940" sldId="280"/>
            <ac:picMk id="5" creationId="{B08D8D70-8966-A9D7-705E-667145D425B8}"/>
          </ac:picMkLst>
        </pc:picChg>
      </pc:sldChg>
      <pc:sldChg chg="addSp delSp modSp mod modTransition">
        <pc:chgData name="KESHAV GUPTA" userId="bbc014ec3f58375a" providerId="LiveId" clId="{E526AEC6-5F67-4235-918E-9A2273764430}" dt="2024-09-30T20:03:05.035" v="471" actId="1076"/>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picChg chg="add mod">
          <ac:chgData name="KESHAV GUPTA" userId="bbc014ec3f58375a" providerId="LiveId" clId="{E526AEC6-5F67-4235-918E-9A2273764430}" dt="2024-09-30T20:03:05.035" v="471" actId="1076"/>
          <ac:picMkLst>
            <pc:docMk/>
            <pc:sldMk cId="3475003528" sldId="281"/>
            <ac:picMk id="5" creationId="{E6BBDA8D-538F-291B-2E66-49BC1AFD00D8}"/>
          </ac:picMkLst>
        </pc:picChg>
        <pc:picChg chg="del">
          <ac:chgData name="KESHAV GUPTA" userId="bbc014ec3f58375a" providerId="LiveId" clId="{E526AEC6-5F67-4235-918E-9A2273764430}" dt="2024-09-30T20:02:52.800" v="469" actId="478"/>
          <ac:picMkLst>
            <pc:docMk/>
            <pc:sldMk cId="3475003528" sldId="281"/>
            <ac:picMk id="6" creationId="{5304B792-37AD-8484-F4F4-5051DE4DEAE1}"/>
          </ac:picMkLst>
        </pc:picChg>
      </pc:sldChg>
      <pc:sldChg chg="addSp delSp modSp mod modTransition">
        <pc:chgData name="KESHAV GUPTA" userId="bbc014ec3f58375a" providerId="LiveId" clId="{E526AEC6-5F67-4235-918E-9A2273764430}" dt="2024-10-01T07:11:46.086" v="527"/>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picChg chg="add mod">
          <ac:chgData name="KESHAV GUPTA" userId="bbc014ec3f58375a" providerId="LiveId" clId="{E526AEC6-5F67-4235-918E-9A2273764430}" dt="2024-09-30T20:02:46.212" v="468" actId="14100"/>
          <ac:picMkLst>
            <pc:docMk/>
            <pc:sldMk cId="4185730325" sldId="282"/>
            <ac:picMk id="4" creationId="{BC7E1884-D29F-F18A-5B16-F94F7C1D3531}"/>
          </ac:picMkLst>
        </pc:picChg>
        <pc:picChg chg="del">
          <ac:chgData name="KESHAV GUPTA" userId="bbc014ec3f58375a" providerId="LiveId" clId="{E526AEC6-5F67-4235-918E-9A2273764430}" dt="2024-09-30T20:02:23.664" v="465" actId="478"/>
          <ac:picMkLst>
            <pc:docMk/>
            <pc:sldMk cId="4185730325" sldId="282"/>
            <ac:picMk id="5" creationId="{5CF4642D-DBA9-C0CC-E8D6-6C683E736765}"/>
          </ac:picMkLst>
        </pc:picChg>
      </pc:sldChg>
      <pc:sldChg chg="addSp delSp modSp mod modTransition">
        <pc:chgData name="KESHAV GUPTA" userId="bbc014ec3f58375a" providerId="LiveId" clId="{E526AEC6-5F67-4235-918E-9A2273764430}" dt="2024-10-01T07:11:54.674" v="528"/>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pChg chg="del mod">
          <ac:chgData name="KESHAV GUPTA" userId="bbc014ec3f58375a" providerId="LiveId" clId="{E526AEC6-5F67-4235-918E-9A2273764430}" dt="2024-09-30T20:06:32.502" v="504"/>
          <ac:spMkLst>
            <pc:docMk/>
            <pc:sldMk cId="4263091905" sldId="283"/>
            <ac:spMk id="3" creationId="{00000000-0000-0000-0000-000000000000}"/>
          </ac:spMkLst>
        </pc:spChg>
        <pc:picChg chg="del">
          <ac:chgData name="KESHAV GUPTA" userId="bbc014ec3f58375a" providerId="LiveId" clId="{E526AEC6-5F67-4235-918E-9A2273764430}" dt="2024-09-30T20:03:11.962" v="472" actId="478"/>
          <ac:picMkLst>
            <pc:docMk/>
            <pc:sldMk cId="4263091905" sldId="283"/>
            <ac:picMk id="5" creationId="{5E94A452-9844-1719-34B8-E481BA36D094}"/>
          </ac:picMkLst>
        </pc:picChg>
        <pc:picChg chg="add mod">
          <ac:chgData name="KESHAV GUPTA" userId="bbc014ec3f58375a" providerId="LiveId" clId="{E526AEC6-5F67-4235-918E-9A2273764430}" dt="2024-09-30T20:03:24.315" v="474" actId="1076"/>
          <ac:picMkLst>
            <pc:docMk/>
            <pc:sldMk cId="4263091905" sldId="283"/>
            <ac:picMk id="6" creationId="{4FC8FE42-7DE6-FF7E-3A32-8FFD3164884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10/1/2024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10/1/2024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5" name="Picture 4">
            <a:extLst>
              <a:ext uri="{FF2B5EF4-FFF2-40B4-BE49-F238E27FC236}">
                <a16:creationId xmlns:a16="http://schemas.microsoft.com/office/drawing/2014/main" id="{E6BBDA8D-538F-291B-2E66-49BC1AFD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6" name="Picture 5">
            <a:extLst>
              <a:ext uri="{FF2B5EF4-FFF2-40B4-BE49-F238E27FC236}">
                <a16:creationId xmlns:a16="http://schemas.microsoft.com/office/drawing/2014/main" id="{4FC8FE42-7DE6-FF7E-3A32-8FFD31648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mc:Choice xmlns:p14="http://schemas.microsoft.com/office/powerpoint/2010/main" Requires="p14">
      <p:transition>
        <p14:flip dir="r"/>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3782" y="980728"/>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pic>
        <p:nvPicPr>
          <p:cNvPr id="5" name="Picture 4">
            <a:extLst>
              <a:ext uri="{FF2B5EF4-FFF2-40B4-BE49-F238E27FC236}">
                <a16:creationId xmlns:a16="http://schemas.microsoft.com/office/drawing/2014/main" id="{22370030-2F7C-0AA7-D7CE-E15CFC5FC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528" y="5229200"/>
            <a:ext cx="1462472" cy="1462472"/>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prestig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4708981"/>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6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600" b="1" dirty="0">
                <a:latin typeface="Amiko" panose="020B0604020202020204" charset="0"/>
                <a:cs typeface="Amiko" panose="020B0604020202020204" charset="0"/>
              </a:rPr>
              <a:t>HTML and CSS Documentation:</a:t>
            </a:r>
            <a:r>
              <a:rPr lang="en-US" sz="16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6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600" b="1" dirty="0">
              <a:latin typeface="Amiko" panose="020B0604020202020204" charset="0"/>
              <a:cs typeface="Amiko" panose="020B0604020202020204" charset="0"/>
            </a:endParaRPr>
          </a:p>
        </p:txBody>
      </p:sp>
      <p:pic>
        <p:nvPicPr>
          <p:cNvPr id="5" name="Picture 4">
            <a:extLst>
              <a:ext uri="{FF2B5EF4-FFF2-40B4-BE49-F238E27FC236}">
                <a16:creationId xmlns:a16="http://schemas.microsoft.com/office/drawing/2014/main" id="{6D19EC6F-ECDA-2584-25F4-1E469CA49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832" y="5157192"/>
            <a:ext cx="1512168" cy="1512168"/>
          </a:xfrm>
          <a:prstGeom prst="rect">
            <a:avLst/>
          </a:prstGeom>
        </p:spPr>
      </p:pic>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Requires="p15">
      <p:transition>
        <p15:prstTrans prst="drap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0" y="1691509"/>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 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pic>
        <p:nvPicPr>
          <p:cNvPr id="6" name="Picture 5">
            <a:extLst>
              <a:ext uri="{FF2B5EF4-FFF2-40B4-BE49-F238E27FC236}">
                <a16:creationId xmlns:a16="http://schemas.microsoft.com/office/drawing/2014/main" id="{2AC3A92B-A436-1125-6934-769759FAF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848" y="5301208"/>
            <a:ext cx="1368152" cy="1368152"/>
          </a:xfrm>
          <a:prstGeom prst="rect">
            <a:avLst/>
          </a:prstGeom>
        </p:spPr>
      </p:pic>
    </p:spTree>
  </p:cSld>
  <p:clrMapOvr>
    <a:masterClrMapping/>
  </p:clrMapOvr>
  <mc:AlternateContent xmlns:mc="http://schemas.openxmlformats.org/markup-compatibility/2006">
    <mc:Choice xmlns:p15="http://schemas.microsoft.com/office/powerpoint/2012/main" Requires="p15">
      <p:transition>
        <p15:prstTrans prst="crush"/>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4068" y="1124744"/>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pic>
        <p:nvPicPr>
          <p:cNvPr id="5" name="Picture 4">
            <a:extLst>
              <a:ext uri="{FF2B5EF4-FFF2-40B4-BE49-F238E27FC236}">
                <a16:creationId xmlns:a16="http://schemas.microsoft.com/office/drawing/2014/main" id="{9D4CB254-DC4E-800D-91B0-5D5532E8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857" y="5301208"/>
            <a:ext cx="1329833" cy="1329833"/>
          </a:xfrm>
          <a:prstGeom prst="rect">
            <a:avLst/>
          </a:prstGeom>
        </p:spPr>
      </p:pic>
    </p:spTree>
  </p:cSld>
  <p:clrMapOvr>
    <a:masterClrMapping/>
  </p:clrMapOvr>
  <mc:AlternateContent xmlns:mc="http://schemas.openxmlformats.org/markup-compatibility/2006">
    <mc:Choice xmlns:p15="http://schemas.microsoft.com/office/powerpoint/2012/main" Requires="p15">
      <p:transition>
        <p15:prstTrans prst="wind"/>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251520" y="116684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0A56ED70-3893-AE7E-AEDF-C48EF6C3E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850" y="4666828"/>
            <a:ext cx="1988840" cy="1988840"/>
          </a:xfrm>
          <a:prstGeom prst="rect">
            <a:avLst/>
          </a:prstGeom>
        </p:spPr>
      </p:pic>
    </p:spTree>
  </p:cSld>
  <p:clrMapOvr>
    <a:masterClrMapping/>
  </p:clrMapOvr>
  <mc:AlternateContent xmlns:mc="http://schemas.openxmlformats.org/markup-compatibility/2006">
    <mc:Choice xmlns:p15="http://schemas.microsoft.com/office/powerpoint/2012/main" Requires="p15">
      <p:transition>
        <p15:prstTrans prst="airplan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pic>
        <p:nvPicPr>
          <p:cNvPr id="9" name="Picture 8">
            <a:extLst>
              <a:ext uri="{FF2B5EF4-FFF2-40B4-BE49-F238E27FC236}">
                <a16:creationId xmlns:a16="http://schemas.microsoft.com/office/drawing/2014/main" id="{F300969F-ACDD-E68C-D472-C28D7A44E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816" y="889902"/>
            <a:ext cx="2384524" cy="1590179"/>
          </a:xfrm>
          <a:prstGeom prst="rect">
            <a:avLst/>
          </a:prstGeom>
        </p:spPr>
      </p:pic>
      <p:pic>
        <p:nvPicPr>
          <p:cNvPr id="13" name="Picture 12">
            <a:extLst>
              <a:ext uri="{FF2B5EF4-FFF2-40B4-BE49-F238E27FC236}">
                <a16:creationId xmlns:a16="http://schemas.microsoft.com/office/drawing/2014/main" id="{81858ECF-04B1-0D9D-255A-5566C37A1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942" y="3912332"/>
            <a:ext cx="1681361" cy="1681361"/>
          </a:xfrm>
          <a:prstGeom prst="rect">
            <a:avLst/>
          </a:prstGeom>
        </p:spPr>
      </p:pic>
    </p:spTree>
  </p:cSld>
  <p:clrMapOvr>
    <a:masterClrMapping/>
  </p:clrMapOvr>
  <mc:AlternateContent xmlns:mc="http://schemas.openxmlformats.org/markup-compatibility/2006">
    <mc:Choice xmlns:p15="http://schemas.microsoft.com/office/powerpoint/2012/main" Requires="p15">
      <p:transition>
        <p15:prstTrans prst="origami"/>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179512" y="980728"/>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pic>
        <p:nvPicPr>
          <p:cNvPr id="5" name="Picture 4">
            <a:extLst>
              <a:ext uri="{FF2B5EF4-FFF2-40B4-BE49-F238E27FC236}">
                <a16:creationId xmlns:a16="http://schemas.microsoft.com/office/drawing/2014/main" id="{B08D8D70-8966-A9D7-705E-667145D4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5049180"/>
            <a:ext cx="1620180" cy="1620180"/>
          </a:xfrm>
          <a:prstGeom prst="rect">
            <a:avLst/>
          </a:prstGeom>
        </p:spPr>
      </p:pic>
    </p:spTree>
    <p:extLst>
      <p:ext uri="{BB962C8B-B14F-4D97-AF65-F5344CB8AC3E}">
        <p14:creationId xmlns:p14="http://schemas.microsoft.com/office/powerpoint/2010/main" val="2824116940"/>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6" name="Picture 5">
            <a:extLst>
              <a:ext uri="{FF2B5EF4-FFF2-40B4-BE49-F238E27FC236}">
                <a16:creationId xmlns:a16="http://schemas.microsoft.com/office/drawing/2014/main" id="{05AF3A4E-78C8-07AA-373F-271AA8E5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 y="1124744"/>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p15:prstTrans prst="pageCurlDoubl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4" name="Picture 3">
            <a:extLst>
              <a:ext uri="{FF2B5EF4-FFF2-40B4-BE49-F238E27FC236}">
                <a16:creationId xmlns:a16="http://schemas.microsoft.com/office/drawing/2014/main" id="{BC7E1884-D29F-F18A-5B16-F94F7C1D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9144000" cy="532859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TotalTime>
  <Words>1029</Words>
  <Application>Microsoft Office PowerPoint</Application>
  <PresentationFormat>On-screen Show (4:3)</PresentationFormat>
  <Paragraphs>71</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2024-10-01T07:12:01Z</dcterms:modified>
</cp:coreProperties>
</file>